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6B92B-2BDB-3CEC-3BD4-6F58337A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1F3498-8E4E-6B0C-12C4-0C6BE1E02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FAF05-5E6C-5084-5541-3DF6EB52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F263F7-31D8-DE6C-6053-3CF993DE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EF7311-F4FA-4C5B-8E07-CB18C93A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E474D-0626-E0C6-6BC7-FA411F9F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ACF8BB-68CC-B7C4-04DE-C2BC39F8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83DE72-F49B-4903-7668-C631A774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5D102B-41F0-6B2D-E591-C6C5CCDC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1AB20-9C07-0AF4-EF7D-CBB97DA8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4A52FB-12E6-F41C-F089-EDC449D81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D4AA50-6781-D27C-932C-EBC028E08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4C4A9A-CE56-652C-4776-10A47C04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E16B34-99A9-2ABE-DF85-9F2C55CD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8BD94C-9D89-1FDD-61A1-8FDB34EB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96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F2250-A7CB-D90D-8D3F-7760C8FE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C5FC1D-9B0A-F6E8-1EB9-253C51D0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C9B1C9-C233-2DE3-B368-5862F3AA3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6ED5B9-9837-4DAF-989A-D7E1BEE6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671E6-4B72-31A1-1CED-D2876E7A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37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12B9D-FDC7-A7D4-8399-F3DC1ECA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A0BDD5-BF61-8FA5-34E1-87F13A44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081C-60A7-AC2A-F0AD-7DD6E954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D903C-11B8-57E5-F1E9-B57683E2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A5987-2754-ADF3-C20B-E6100DD5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31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C513C-01C4-1AE5-70DD-D9D94FF1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4E3B-AF00-D067-F42E-34C6A0D2B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BB91B8-6E4E-87D9-E5AE-B5F89C968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5BF07A-1098-6B3C-32B1-08712E3F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C0EBA8-9E53-29D4-E5D4-55D800A5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0097B5-2632-9FCE-FFA9-2039DFF2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09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75179-72E2-D5A5-E265-8C57234F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D1E3DF-1D24-8520-ACFF-7B5369CD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08855D-482E-37CB-6058-EAB5BC706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02377B-E966-294E-C7A3-6226448E3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BC3278-64FC-6D18-42BA-C56CA8BE0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D4EAB2-A820-C2A0-77B7-82735D4D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E816C8-42DE-09DD-4684-0860BBB1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FE67A4-D1A4-F83B-7E58-FCD2622E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09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21A85-D04B-E0BA-2D3E-A7CF8184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A575C4-8A37-F5C8-3999-10D9B9D45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BA9AB3-51B8-A1B3-3346-1F48221F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91FD7F-3E19-03B0-1F30-8A2DFB75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0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4147E26-1A12-8FCF-99BD-BD5885AA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19B992-6B1D-CEBE-4E1D-394089E8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07225F-3359-2E25-1862-31594C15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7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6FF0C-E8B5-8510-D0BA-B1D4B79E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944FC-CC22-173C-FF32-D65629CB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6EB971-722A-AE6F-AA81-ED64C3696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8D5F1C-4BB9-325D-0891-FBBFDD1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6597F-7418-B781-F652-C3930124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B356A0-1B49-9C6E-E1AF-DDCE8142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187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B2F7E-0F08-8D5C-8E05-F79FBF5D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B8446A-047A-24C9-B431-2A44FBFDB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47AA2A-AC8F-3A93-FC44-76EAD4494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819A99-27C3-12DC-4561-8FF3F7AE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ECFB1D-0124-3099-68C5-0634CC5A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A7F936-B7E9-9DD7-FF72-11203A6D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53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BDE13-9C9E-F7CC-DFBE-65F07DA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8DDF4-8647-E3E0-D87B-0955B2158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01F99F-728C-2E39-43FE-1281DAF1A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0E51E-AC17-4506-AA33-8C1B5B47C457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63B02-854E-5D1F-F95C-C2E831556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0D655D-EFB1-7515-7286-41E4D8432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60EDD-495F-47EA-AFCE-473E5E1D2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13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5A16CC-3E6E-4245-FE5E-20966AA5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7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DB86D5-F9DE-5BC2-F588-5EB18C8E7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C2479C-9105-4AD9-A9A8-9B289AC2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437A9E-8663-C6C5-53C0-B3C14248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6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31215F-048E-3F49-7363-C530E07B0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1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экран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32669D0D-CBEE-C5BF-A238-00DB759E0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34A73D-F621-6E80-B64B-2EFD8D2D3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CC61F6-E663-030F-5921-D24007992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8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12F3B3-B1A4-5D24-74EB-42CE39009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7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47EBD-226F-013C-2C47-E749C170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902D68-B6ED-050F-05BF-767A5F8ED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2E30CB-D2BC-D9A6-966F-39BB76FE9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2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E6825C-8EC7-278F-8590-22DF48E4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342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1598</dc:creator>
  <cp:lastModifiedBy>1598</cp:lastModifiedBy>
  <cp:revision>1</cp:revision>
  <dcterms:created xsi:type="dcterms:W3CDTF">2022-11-25T07:12:59Z</dcterms:created>
  <dcterms:modified xsi:type="dcterms:W3CDTF">2022-11-25T07:16:37Z</dcterms:modified>
</cp:coreProperties>
</file>